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8" r:id="rId3"/>
    <p:sldId id="277" r:id="rId4"/>
    <p:sldId id="267" r:id="rId5"/>
    <p:sldId id="274" r:id="rId6"/>
    <p:sldId id="276" r:id="rId7"/>
    <p:sldId id="275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36"/>
    <p:restoredTop sz="96327"/>
  </p:normalViewPr>
  <p:slideViewPr>
    <p:cSldViewPr snapToGrid="0">
      <p:cViewPr varScale="1">
        <p:scale>
          <a:sx n="113" d="100"/>
          <a:sy n="113" d="100"/>
        </p:scale>
        <p:origin x="354" y="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0534F3-D168-C696-EEAD-7031E75AF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2653749"/>
          </a:xfrm>
        </p:spPr>
        <p:txBody>
          <a:bodyPr anchor="b"/>
          <a:lstStyle>
            <a:lvl1pPr algn="ctr">
              <a:defRPr sz="60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767F9C-61BE-722C-C751-5ED986F61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3948"/>
            <a:ext cx="9144000" cy="1003852"/>
          </a:xfrm>
          <a:ln>
            <a:noFill/>
          </a:ln>
        </p:spPr>
        <p:txBody>
          <a:bodyPr/>
          <a:lstStyle>
            <a:lvl1pPr marL="0" indent="0" algn="ctr">
              <a:buNone/>
              <a:defRPr sz="24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32E67F-B46E-4FE1-FB3A-8D4732644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65D7-239F-FA41-A063-A8DA685193AD}" type="datetimeFigureOut">
              <a:rPr lang="es-MX" smtClean="0"/>
              <a:t>15/03/2024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DDE2B8-2B4F-7DDC-1590-EDFE9026C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A5C7C0-296C-44FF-92B4-B0EA9D24B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16FD-00A4-E44A-A6CD-B84CECDDB9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126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954548B-76FE-0B12-0E10-2D10A9C56860}"/>
              </a:ext>
            </a:extLst>
          </p:cNvPr>
          <p:cNvSpPr/>
          <p:nvPr userDrawn="1"/>
        </p:nvSpPr>
        <p:spPr>
          <a:xfrm>
            <a:off x="0" y="0"/>
            <a:ext cx="11270974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C289F4B-4214-A8C8-508F-13C765361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65D7-239F-FA41-A063-A8DA685193AD}" type="datetimeFigureOut">
              <a:rPr lang="es-MX" smtClean="0"/>
              <a:t>15/03/2024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D18EA51-1ED2-02EC-7EB8-904F3796E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C4953EA-C24A-F843-0790-B99CCC3517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5"/>
          <a:stretch/>
        </p:blipFill>
        <p:spPr>
          <a:xfrm>
            <a:off x="0" y="0"/>
            <a:ext cx="11270974" cy="6858000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accent1">
                <a:alpha val="0"/>
              </a:schemeClr>
            </a:glow>
            <a:outerShdw dist="508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400669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7FD4F0-9ED2-2980-57F7-42FA9F151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49896"/>
            <a:ext cx="3932237" cy="1182756"/>
          </a:xfrm>
        </p:spPr>
        <p:txBody>
          <a:bodyPr anchor="b"/>
          <a:lstStyle>
            <a:lvl1pPr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4D3C33-189B-F821-7DA1-390C90556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49896"/>
            <a:ext cx="5819429" cy="4211154"/>
          </a:xfrm>
        </p:spPr>
        <p:txBody>
          <a:bodyPr/>
          <a:lstStyle>
            <a:lvl1pPr>
              <a:defRPr sz="32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1AE0770-37CB-7CB5-BEE9-6B2B86EA18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32652"/>
            <a:ext cx="3932237" cy="3036336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4ADC51-3D6A-F2F4-3148-D30782C8D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65D7-239F-FA41-A063-A8DA685193AD}" type="datetimeFigureOut">
              <a:rPr lang="es-MX" smtClean="0"/>
              <a:t>15/03/2024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25C7FE-C06F-A53F-C291-7F42BB26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4E159B-091F-95B9-20B8-A75946860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16FD-00A4-E44A-A6CD-B84CECDDB9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426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29C86-9939-60AF-F6B8-74BB5D92F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30016"/>
            <a:ext cx="3932237" cy="1331843"/>
          </a:xfrm>
        </p:spPr>
        <p:txBody>
          <a:bodyPr anchor="b"/>
          <a:lstStyle>
            <a:lvl1pPr>
              <a:defRPr sz="3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D0AA7AD-1BA2-CD8B-ECF4-C434BA9D83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30017"/>
            <a:ext cx="5839308" cy="4231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A2D795-E90F-0A51-1DA4-831B98B8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61860"/>
            <a:ext cx="3932237" cy="2907127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B30A79-4570-84E9-64D1-A27C20561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65D7-239F-FA41-A063-A8DA685193AD}" type="datetimeFigureOut">
              <a:rPr lang="es-MX" smtClean="0"/>
              <a:t>15/03/2024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7721AB-712A-BD05-82DA-E8D77AC9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3F9423-5EDD-8E0C-8DA7-2A42E1B1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16FD-00A4-E44A-A6CD-B84CECDDB9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7009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FE780E-3A9E-ACBF-9F23-2BF20D6F64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80321"/>
            <a:ext cx="2257839" cy="4596641"/>
          </a:xfrm>
        </p:spPr>
        <p:txBody>
          <a:bodyPr vert="eaVert"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17BAEDD-9563-1F7A-1347-B6E82AB0D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580321"/>
            <a:ext cx="7734300" cy="4596642"/>
          </a:xfrm>
        </p:spPr>
        <p:txBody>
          <a:bodyPr vert="eaVert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CD1563-0559-1E74-F50D-FA0402293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65D7-239F-FA41-A063-A8DA685193AD}" type="datetimeFigureOut">
              <a:rPr lang="es-MX" smtClean="0"/>
              <a:t>15/03/2024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F632FC-6AAF-26B0-31A6-EC6E678B8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87E7E9-337A-0697-A254-02C5327F6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16FD-00A4-E44A-A6CD-B84CECDDB9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170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009B0-C60D-4FA0-A624-DCDC84997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82101" cy="1160322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s-MX" dirty="0"/>
              <a:t>Haz clic para modificar el estilo de 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2345A6-8388-155C-1CDD-A92E84725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82101" cy="4351338"/>
          </a:xfrm>
          <a:ln w="25400" cmpd="dbl">
            <a:solidFill>
              <a:schemeClr val="accent4">
                <a:lumMod val="7500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F7119D-D2BB-434D-ECC7-15B4F864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65D7-239F-FA41-A063-A8DA685193AD}" type="datetimeFigureOut">
              <a:rPr lang="es-MX" smtClean="0"/>
              <a:t>15/03/2024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51928C-1330-E144-F8F8-B8103A802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C0ACC7-B269-1A37-1F35-9C364E92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16FD-00A4-E44A-A6CD-B84CECDDB9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202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8F2477-6382-FC25-A9FD-F3ACA7EB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962046" cy="2879725"/>
          </a:xfrm>
        </p:spPr>
        <p:txBody>
          <a:bodyPr anchor="b"/>
          <a:lstStyle>
            <a:lvl1pPr>
              <a:defRPr sz="60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F3FCA4-6D89-50DC-F3BA-1430B41EB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962046" cy="1500187"/>
          </a:xfrm>
          <a:ln>
            <a:noFill/>
          </a:ln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F65CBD-0E45-0381-7F6B-185BF7C0E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65D7-239F-FA41-A063-A8DA685193AD}" type="datetimeFigureOut">
              <a:rPr lang="es-MX" smtClean="0"/>
              <a:t>15/03/2024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B7D700-96CA-0AFA-8D2A-40E23B858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633D13-2F91-9AAD-1110-09300B79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16FD-00A4-E44A-A6CD-B84CECDDB9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174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00C69-3BC8-5B56-797C-2C8C259E1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084904" cy="1160322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s-MX" dirty="0"/>
              <a:t>Haz clic para modificar el estilo de 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5BF607-A775-B238-2467-E45584A962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39748" cy="4351338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D9B70D-D824-F518-9CE5-BBB9616F7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3356" y="1832389"/>
            <a:ext cx="4939748" cy="4351338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6B9400-BE63-8A36-5B34-FAEFA6FA7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65D7-239F-FA41-A063-A8DA685193AD}" type="datetimeFigureOut">
              <a:rPr lang="es-MX" smtClean="0"/>
              <a:t>15/03/2024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336D66-AAAE-72EE-0274-1C535B19D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C0F94B-6C10-7271-EBDD-355531B0B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16FD-00A4-E44A-A6CD-B84CECDDB9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763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8B98C-8B03-C886-C851-577425EFB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172769" cy="1149351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s-MX" dirty="0"/>
              <a:t>Haz clic para modificar el estilo de título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1EF0C9-632D-A019-D6AC-E90426B4F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5F18DC-19F3-2E42-25A8-E64965802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A80BFCC-2A0E-4809-15BE-1BE2114D33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4035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12CA5B2-2474-6DAA-8BD4-0808C178C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40357" cy="3684588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4670028-5213-0845-A24F-7E08F1EB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65D7-239F-FA41-A063-A8DA685193AD}" type="datetimeFigureOut">
              <a:rPr lang="es-MX" smtClean="0"/>
              <a:t>15/03/2024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78289ED-381A-043B-4B51-6A7951C70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117B522-81D6-57D2-CD09-D6C51E814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16FD-00A4-E44A-A6CD-B84CECDDB9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598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B29232-AE84-78B8-58AD-7DC814153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17727" cy="1160322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s-MX" dirty="0"/>
              <a:t>Haz clic para modificar el estilo de título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08BBB27-BE5F-9D91-F2C1-4160BD9E3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65D7-239F-FA41-A063-A8DA685193AD}" type="datetimeFigureOut">
              <a:rPr lang="es-MX" smtClean="0"/>
              <a:t>15/03/2024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04DAD4F-EDA2-779B-EC36-821E5C633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F01C90-6442-39F3-0FF5-F67B621C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16FD-00A4-E44A-A6CD-B84CECDDB9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816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954548B-76FE-0B12-0E10-2D10A9C5686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C289F4B-4214-A8C8-508F-13C765361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65D7-239F-FA41-A063-A8DA685193AD}" type="datetimeFigureOut">
              <a:rPr lang="es-MX" smtClean="0"/>
              <a:t>15/03/2024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D18EA51-1ED2-02EC-7EB8-904F3796E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E85B566-6C6F-B662-60C7-21DDE423E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16FD-00A4-E44A-A6CD-B84CECDDB99A}" type="slidenum">
              <a:rPr lang="es-MX" smtClean="0"/>
              <a:t>‹Nº›</a:t>
            </a:fld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C4953EA-C24A-F843-0790-B99CCC351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1"/>
            <a:ext cx="12192000" cy="6858000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accent1">
                <a:alpha val="0"/>
              </a:schemeClr>
            </a:glow>
            <a:outerShdw dist="508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17783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82AB04B-590D-2827-32FF-ACE7C68A22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5"/>
          <a:stretch/>
        </p:blipFill>
        <p:spPr>
          <a:xfrm>
            <a:off x="2362200" y="-12752"/>
            <a:ext cx="9829800" cy="6870752"/>
          </a:xfrm>
          <a:prstGeom prst="rect">
            <a:avLst/>
          </a:prstGeom>
          <a:solidFill>
            <a:schemeClr val="bg1"/>
          </a:solidFill>
          <a:effectLst>
            <a:glow rad="468732">
              <a:schemeClr val="accent1">
                <a:alpha val="0"/>
              </a:schemeClr>
            </a:glow>
            <a:outerShdw dist="508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60644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82AB04B-590D-2827-32FF-ACE7C68A22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r="7395"/>
          <a:stretch/>
        </p:blipFill>
        <p:spPr>
          <a:xfrm>
            <a:off x="2362200" y="-12751"/>
            <a:ext cx="8928100" cy="6858000"/>
          </a:xfrm>
          <a:prstGeom prst="rect">
            <a:avLst/>
          </a:prstGeom>
          <a:solidFill>
            <a:schemeClr val="bg1"/>
          </a:solidFill>
          <a:effectLst>
            <a:glow rad="468732">
              <a:schemeClr val="accent1">
                <a:alpha val="0"/>
              </a:schemeClr>
            </a:glow>
            <a:outerShdw dist="508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9630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DF7C231-8115-1CFE-7D99-7813AC6EA9E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1"/>
            <a:ext cx="12192000" cy="6858000"/>
          </a:xfrm>
          <a:prstGeom prst="rect">
            <a:avLst/>
          </a:prstGeom>
          <a:solidFill>
            <a:schemeClr val="bg1"/>
          </a:solidFill>
          <a:effectLst>
            <a:glow rad="468732">
              <a:schemeClr val="accent1">
                <a:alpha val="0"/>
              </a:schemeClr>
            </a:glow>
            <a:outerShdw dist="50800" sx="1000" sy="1000" algn="ctr" rotWithShape="0">
              <a:srgbClr val="000000"/>
            </a:outerShdw>
          </a:effectLst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AF61F7-7F11-52B9-E774-DAA4A656E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93977" cy="1160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Haz clic para modificar el estilo de título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A26226-FE3F-3473-0384-F6A50C4D8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193977" cy="4351338"/>
          </a:xfrm>
          <a:prstGeom prst="rect">
            <a:avLst/>
          </a:prstGeom>
          <a:ln w="22225" cmpd="dbl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48873C-4963-FDE2-F95C-DE5B1C46FC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965D7-239F-FA41-A063-A8DA685193AD}" type="datetimeFigureOut">
              <a:rPr lang="es-MX" smtClean="0"/>
              <a:t>15/03/2024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8ABA5F-7A89-C692-1786-DF983FCAB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51C7AB-53A8-483A-A693-A48DF6EEB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B16FD-00A4-E44A-A6CD-B84CECDDB99A}" type="slidenum">
              <a:rPr lang="es-MX" smtClean="0"/>
              <a:t>‹Nº›</a:t>
            </a:fld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839C032-C7C6-B3F6-8904-1DDD01C0044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59792" y="149102"/>
            <a:ext cx="923464" cy="1266092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83F5B7CF-1583-A6EF-E2F9-D40B98694D1F}"/>
              </a:ext>
            </a:extLst>
          </p:cNvPr>
          <p:cNvCxnSpPr>
            <a:cxnSpLocks/>
          </p:cNvCxnSpPr>
          <p:nvPr userDrawn="1"/>
        </p:nvCxnSpPr>
        <p:spPr>
          <a:xfrm>
            <a:off x="0" y="1545148"/>
            <a:ext cx="2331720" cy="0"/>
          </a:xfrm>
          <a:prstGeom prst="line">
            <a:avLst/>
          </a:prstGeom>
          <a:ln w="31750" cmpd="thinThick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38100"/>
            <a:bevelB w="444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7EFD00D8-D073-1CDA-EB38-32666635D3B4}"/>
              </a:ext>
            </a:extLst>
          </p:cNvPr>
          <p:cNvCxnSpPr>
            <a:cxnSpLocks/>
          </p:cNvCxnSpPr>
          <p:nvPr userDrawn="1"/>
        </p:nvCxnSpPr>
        <p:spPr>
          <a:xfrm>
            <a:off x="1940036" y="1285239"/>
            <a:ext cx="10251964" cy="0"/>
          </a:xfrm>
          <a:prstGeom prst="line">
            <a:avLst/>
          </a:prstGeom>
          <a:ln w="31750" cmpd="thinThick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38100"/>
            <a:bevelB w="444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3A0FD86F-D7B5-8399-13F9-91CBA742AF3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3051" y="-24966"/>
            <a:ext cx="923463" cy="692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3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8" r:id="rId9"/>
    <p:sldLayoutId id="2147483660" r:id="rId10"/>
    <p:sldLayoutId id="2147483656" r:id="rId11"/>
    <p:sldLayoutId id="2147483657" r:id="rId12"/>
    <p:sldLayoutId id="2147483659" r:id="rId13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3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3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3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3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3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3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5EB3BFE-4E58-1B3B-CD24-0BFFED2E3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A6ED187F-431B-9BC2-334B-82BB9F2B8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7526" y="2420288"/>
            <a:ext cx="4132613" cy="1187192"/>
          </a:xfrm>
        </p:spPr>
        <p:txBody>
          <a:bodyPr wrap="square" anchor="t">
            <a:normAutofit/>
          </a:bodyPr>
          <a:lstStyle/>
          <a:p>
            <a:pPr algn="l"/>
            <a:r>
              <a:rPr lang="es-MX" sz="4000" dirty="0" smtClean="0">
                <a:solidFill>
                  <a:schemeClr val="tx1">
                    <a:alpha val="60000"/>
                  </a:schemeClr>
                </a:solidFill>
              </a:rPr>
              <a:t>Mesa </a:t>
            </a:r>
            <a:endParaRPr lang="es-MX" sz="40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075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AB4BCD-F42D-0875-9419-A7295B28C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Integrantes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E1973-DB88-EC76-EAB6-29A9C4E42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Nombres de los participantes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78599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279C8E-AE66-E5FD-EEB2-48A59C02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accent3">
                    <a:lumMod val="50000"/>
                  </a:schemeClr>
                </a:solidFill>
              </a:rPr>
              <a:t>Propuestas</a:t>
            </a:r>
            <a:endParaRPr lang="es-MX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53C6A1-AA6F-B8BC-0B41-734068C75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Categoría:</a:t>
            </a:r>
          </a:p>
          <a:p>
            <a:endParaRPr lang="es-MX" dirty="0" smtClean="0"/>
          </a:p>
          <a:p>
            <a:r>
              <a:rPr lang="es-MX" dirty="0" smtClean="0"/>
              <a:t>Reto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71862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279C8E-AE66-E5FD-EEB2-48A59C02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accent3">
                    <a:lumMod val="50000"/>
                  </a:schemeClr>
                </a:solidFill>
              </a:rPr>
              <a:t>Propuestas</a:t>
            </a:r>
            <a:endParaRPr lang="es-MX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53C6A1-AA6F-B8BC-0B41-734068C75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Categoría:</a:t>
            </a:r>
          </a:p>
          <a:p>
            <a:endParaRPr lang="es-MX" dirty="0" smtClean="0"/>
          </a:p>
          <a:p>
            <a:r>
              <a:rPr lang="es-MX" dirty="0" smtClean="0"/>
              <a:t>Reto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24446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279C8E-AE66-E5FD-EEB2-48A59C02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accent3">
                    <a:lumMod val="50000"/>
                  </a:schemeClr>
                </a:solidFill>
              </a:rPr>
              <a:t>Propuestas</a:t>
            </a:r>
            <a:endParaRPr lang="es-MX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53C6A1-AA6F-B8BC-0B41-734068C75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Categoría:</a:t>
            </a:r>
          </a:p>
          <a:p>
            <a:endParaRPr lang="es-MX" dirty="0" smtClean="0"/>
          </a:p>
          <a:p>
            <a:r>
              <a:rPr lang="es-MX" dirty="0" smtClean="0"/>
              <a:t>Reto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32782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279C8E-AE66-E5FD-EEB2-48A59C02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accent3">
                    <a:lumMod val="50000"/>
                  </a:schemeClr>
                </a:solidFill>
              </a:rPr>
              <a:t>Propuestas</a:t>
            </a:r>
            <a:endParaRPr lang="es-MX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53C6A1-AA6F-B8BC-0B41-734068C75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Categoría:</a:t>
            </a:r>
          </a:p>
          <a:p>
            <a:endParaRPr lang="es-MX" dirty="0" smtClean="0"/>
          </a:p>
          <a:p>
            <a:r>
              <a:rPr lang="es-MX" dirty="0" smtClean="0"/>
              <a:t>Reto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59722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279C8E-AE66-E5FD-EEB2-48A59C02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accent3">
                    <a:lumMod val="50000"/>
                  </a:schemeClr>
                </a:solidFill>
              </a:rPr>
              <a:t>Propuestas</a:t>
            </a:r>
            <a:endParaRPr lang="es-MX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53C6A1-AA6F-B8BC-0B41-734068C75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Categoría:</a:t>
            </a:r>
          </a:p>
          <a:p>
            <a:endParaRPr lang="es-MX" dirty="0" smtClean="0"/>
          </a:p>
          <a:p>
            <a:r>
              <a:rPr lang="es-MX" dirty="0" smtClean="0"/>
              <a:t>Reto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654022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26</Words>
  <Application>Microsoft Office PowerPoint</Application>
  <PresentationFormat>Panorámica</PresentationFormat>
  <Paragraphs>23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Presentación de PowerPoint</vt:lpstr>
      <vt:lpstr>Integrantes</vt:lpstr>
      <vt:lpstr>Propuestas</vt:lpstr>
      <vt:lpstr>Propuestas</vt:lpstr>
      <vt:lpstr>Propuestas</vt:lpstr>
      <vt:lpstr>Propuestas</vt:lpstr>
      <vt:lpstr>Propuestas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JUNTA DIRECTIVA 2024</dc:title>
  <dc:creator>Lic. Minerva González Flores</dc:creator>
  <cp:lastModifiedBy>Usuario STD_6</cp:lastModifiedBy>
  <cp:revision>18</cp:revision>
  <dcterms:created xsi:type="dcterms:W3CDTF">2024-03-01T16:48:34Z</dcterms:created>
  <dcterms:modified xsi:type="dcterms:W3CDTF">2024-03-15T19:03:52Z</dcterms:modified>
</cp:coreProperties>
</file>